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18"/>
  </p:notesMasterIdLst>
  <p:handoutMasterIdLst>
    <p:handoutMasterId r:id="rId19"/>
  </p:handoutMasterIdLst>
  <p:sldIdLst>
    <p:sldId id="256" r:id="rId11"/>
    <p:sldId id="261" r:id="rId12"/>
    <p:sldId id="262" r:id="rId13"/>
    <p:sldId id="269" r:id="rId14"/>
    <p:sldId id="270" r:id="rId15"/>
    <p:sldId id="271" r:id="rId16"/>
    <p:sldId id="263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58" autoAdjust="0"/>
    <p:restoredTop sz="94682"/>
  </p:normalViewPr>
  <p:slideViewPr>
    <p:cSldViewPr snapToGrid="0" snapToObjects="1">
      <p:cViewPr varScale="1">
        <p:scale>
          <a:sx n="156" d="100"/>
          <a:sy n="156" d="100"/>
        </p:scale>
        <p:origin x="344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11/15/19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2.pdf>
</file>

<file path=ppt/media/image2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11/15/19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yxuuhnyx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ommons.wikimedia.org/wiki/File:CRISP-DM_Process_Diagram.png" TargetMode="Externa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Course Overview</a:t>
            </a:r>
            <a:endParaRPr lang="en-US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7090E2-D0BC-7D4F-925E-F49E9C8192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5519" y="776288"/>
            <a:ext cx="4062786" cy="407193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0A0298-C72B-3341-B06E-88558BED94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2012 Kenneth Jensen / CC BY-SA 3.0 / </a:t>
            </a:r>
            <a:r>
              <a:rPr lang="en-US" u="sng" dirty="0">
                <a:hlinkClick r:id="rId3"/>
              </a:rPr>
              <a:t>http://tinyurl.com/yxuuhnyx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/>
          </a:p>
          <a:p>
            <a:r>
              <a:rPr lang="en-US" dirty="0"/>
              <a:t>Module 1: Introduction to Machine Learning</a:t>
            </a:r>
          </a:p>
          <a:p>
            <a:r>
              <a:rPr lang="en-US" dirty="0"/>
              <a:t>Module 2: Machine Learning Algorithms I</a:t>
            </a:r>
          </a:p>
          <a:p>
            <a:r>
              <a:rPr lang="en-US" dirty="0"/>
              <a:t>Module 3: Machine Learning Algorithms II</a:t>
            </a:r>
          </a:p>
          <a:p>
            <a:r>
              <a:rPr lang="en-US" dirty="0"/>
              <a:t>Module 4: Model Evaluation</a:t>
            </a:r>
          </a:p>
          <a:p>
            <a:r>
              <a:rPr lang="en-US" dirty="0"/>
              <a:t>Module 5: Model Optimization</a:t>
            </a:r>
          </a:p>
          <a:p>
            <a:r>
              <a:rPr lang="en-US" dirty="0"/>
              <a:t>Module 6: Text Analysis</a:t>
            </a:r>
          </a:p>
          <a:p>
            <a:r>
              <a:rPr lang="en-US" dirty="0"/>
              <a:t>Module 7: Clustering</a:t>
            </a:r>
          </a:p>
          <a:p>
            <a:r>
              <a:rPr lang="en-US" dirty="0"/>
              <a:t>Module 8: Time Series Analysis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2FEF3F1-B8A0-0541-9237-FB0B6F2307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92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Overview Video</a:t>
            </a:r>
          </a:p>
          <a:p>
            <a:r>
              <a:rPr lang="en-US" dirty="0"/>
              <a:t>Three Lessons. Each lesson has:</a:t>
            </a:r>
          </a:p>
          <a:p>
            <a:pPr lvl="1"/>
            <a:r>
              <a:rPr lang="en-US" dirty="0"/>
              <a:t>One Lesson Notebook</a:t>
            </a:r>
          </a:p>
          <a:p>
            <a:pPr lvl="1"/>
            <a:r>
              <a:rPr lang="en-US" dirty="0"/>
              <a:t>One Lesson Video</a:t>
            </a:r>
          </a:p>
          <a:p>
            <a:r>
              <a:rPr lang="en-US" dirty="0"/>
              <a:t>One Quiz</a:t>
            </a:r>
          </a:p>
          <a:p>
            <a:r>
              <a:rPr lang="en-US" dirty="0"/>
              <a:t>One Programming Assignment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Module Content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C0CF42-640A-2E4F-A3A2-8ED575BEEB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430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dirty="0"/>
              <a:t>Watch Overview Video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dirty="0"/>
              <a:t>For each lesson: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Read through notebook briefly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Watch lesson video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Read through notebook thoroughly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dirty="0"/>
              <a:t>Work on Quiz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dirty="0"/>
              <a:t>Work on Programming Assignment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Best Practice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61C76F-D89A-044C-8408-C8D5F5C318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08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Pass all quizzes and assignments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10 questions in quiz, 80% passing grade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4 problem in assignment, 75% passing grade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No deadlines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Allow multiple submits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Passing Requirements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288AF8F-9B15-A649-B3B0-3D64EF4A71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977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E85DB3-B494-8842-83A3-D19B80A11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Jensen, K. (2012). A diagram showing the relationship between the different phases of CRISP-DM and illustrates the recursive nature of a data mining project. Retrieved from </a:t>
            </a:r>
            <a:r>
              <a:rPr lang="en-US" sz="2000" dirty="0">
                <a:hlinkClick r:id="rId2"/>
              </a:rPr>
              <a:t>https://commons.wikimedia.org/wiki/File:CRISP-DM_Process_Diagram.png</a:t>
            </a:r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A64029-C967-754B-AEDA-57CEBACB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45D8AC9-1D6D-A449-A24C-D398F0491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66697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12635</TotalTime>
  <Words>201</Words>
  <Application>Microsoft Macintosh PowerPoint</Application>
  <PresentationFormat>On-screen Show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Course Overview</vt:lpstr>
      <vt:lpstr>Course Overview</vt:lpstr>
      <vt:lpstr>Course Content</vt:lpstr>
      <vt:lpstr>Module Content</vt:lpstr>
      <vt:lpstr>Best Practice</vt:lpstr>
      <vt:lpstr>Passing Requirements</vt:lpstr>
      <vt:lpstr>References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Li, Cheng</cp:lastModifiedBy>
  <cp:revision>14</cp:revision>
  <dcterms:created xsi:type="dcterms:W3CDTF">2019-10-12T20:28:15Z</dcterms:created>
  <dcterms:modified xsi:type="dcterms:W3CDTF">2019-11-15T21:42:35Z</dcterms:modified>
</cp:coreProperties>
</file>

<file path=docProps/thumbnail.jpeg>
</file>